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4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327"/>
  </p:normalViewPr>
  <p:slideViewPr>
    <p:cSldViewPr snapToGrid="0" snapToObjects="1" showGuides="1">
      <p:cViewPr varScale="1">
        <p:scale>
          <a:sx n="124" d="100"/>
          <a:sy n="124" d="100"/>
        </p:scale>
        <p:origin x="120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AB2D4-F329-2442-9FDF-D54B2A33FC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21D035-4BE3-AD4E-BC15-D185C12558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FEEA7A-3ED3-AF4A-81EC-2D6EAC400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E0CCD9-2DE5-9B48-95AC-59934EA32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8E9532-8E6D-D64B-A14A-8F6E67C5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43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4FFB6-599B-5144-A5A0-67D5C1164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593E018-33D0-B24E-91AA-191CCA491B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73F9499-A16F-FC46-8BCA-08AB59744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937D65-8F64-0240-BD7F-678994D41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A7488D-E7C2-474B-99DF-F0F2A221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90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4E5BCC1-C120-454B-8E44-431B2CA0E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A49687D-964F-994D-9905-35C673964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8754AC-84C9-A94A-83EA-CD7BDDAE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DC41A89-24C2-AB49-9C8E-FB7DF0D44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E8CDB6A-DD78-2B49-BAED-2B222DC8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29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6E2A40-80DF-5D4E-8C33-DAFB18D79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3D130C-26A5-AA4F-B035-DE5C130FD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26EA9EF-7E57-114E-BC27-DCC763A1B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B799BD-11F9-4546-AE92-38DF15E34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C0D82D-0E2F-F543-B92E-345B9DDE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508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237BB5-C18D-8544-8F78-D677FC390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1F55A0A-686C-414E-A65D-610453652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66EBF8-70CF-BD4C-A099-3A2893FA4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764C4C-D771-2A42-B574-8CA9059C6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099E24-0266-3C45-8672-FA648ACE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62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F1F97E-BC2E-6244-B009-2135D0AEE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D08EE7-3902-5D4E-91B3-6CD086221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C80F79-16C8-C64E-9058-CF03202E4E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01CAECB-6E8C-4548-B598-642802C76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FA2929-D6C9-6D4A-8DC3-83B1B47A9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DC8F1A-6BFB-4340-B2F9-75FCBD68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00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A2A917-E8DF-EA41-98C4-FD5288BA9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93D5FD-4D60-2644-A6FD-C0D16D0EB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9DD13AC-115C-A445-87BE-967AFBC0A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ED7FEFE-C337-EC46-A8F0-A716332B1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7B73AB7-C16A-A343-B96F-BF40F1FEE7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B36BA4-DA57-4B4D-92BD-150E7AEF3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EE92196-5BC2-5848-BE3A-1E3FDFA4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079F34F-FBC0-BC46-8927-AC7E18DD0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267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AE1F2E-A057-A443-B343-557A5C47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8A8B341-FCDC-C645-814D-AF6B05380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A951355-DD45-1944-BF6B-CA3FDEAA8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2E29A71-C3B9-864D-81DD-57D331DD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03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5DD7AA1-23F3-AE4C-ADC6-4A29AF2FF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DF79F4A-3893-7F48-A9A1-C32B33E58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617BA94-7388-094A-9FDE-1EA06125B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785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51F1B-0C95-DB4A-BBAB-3F56A72CC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E331B3-4090-7E4E-ADB2-42261D86E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B088FB4-4969-404E-8906-8318D68F0F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D48563-8A33-9141-BB8D-40937F9D9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3478BC-7179-274C-BE45-E245CDD91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98E741-9118-2544-A220-418457FEC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500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683B1-4644-2E46-815F-993FFFF0C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37F0DF7-A3A5-6849-B4D7-EE152906A2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02EBE65-40CF-8A4B-8378-66D10E0A4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2433A1D-DA0C-FE4A-97C7-0C58F243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85E5A6-9647-6A49-AF72-B9BA9218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5C7254-19E8-E647-A29F-C41858D3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54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06C0243-F33E-7749-8F4C-3E752F584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C3D0DD-33DA-FA46-817E-A09F6057B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92FEE2-FDD7-6243-A6A9-25EB775EF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80705-DBA0-964D-AAC3-6E3A3BBB1C0A}" type="datetimeFigureOut">
              <a:rPr lang="nl-NL" smtClean="0"/>
              <a:t>16-11-2020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AC3478-C1B0-B545-B0B7-2F81E93E25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0BEE30-5293-3A4E-ACDB-4AC6587EE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A40B3-3C13-D048-93FF-523D0F82407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4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roces 73">
            <a:extLst>
              <a:ext uri="{FF2B5EF4-FFF2-40B4-BE49-F238E27FC236}">
                <a16:creationId xmlns:a16="http://schemas.microsoft.com/office/drawing/2014/main" id="{142B46DE-99E7-194F-8814-A86D4309E79D}"/>
              </a:ext>
            </a:extLst>
          </p:cNvPr>
          <p:cNvSpPr/>
          <p:nvPr/>
        </p:nvSpPr>
        <p:spPr>
          <a:xfrm>
            <a:off x="3623986" y="1630843"/>
            <a:ext cx="1599144" cy="3656729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E7E1C2C3-90F4-5845-8058-4501FF7003B3}"/>
              </a:ext>
            </a:extLst>
          </p:cNvPr>
          <p:cNvCxnSpPr>
            <a:cxnSpLocks/>
            <a:stCxn id="23" idx="4"/>
            <a:endCxn id="70" idx="0"/>
          </p:cNvCxnSpPr>
          <p:nvPr/>
        </p:nvCxnSpPr>
        <p:spPr>
          <a:xfrm>
            <a:off x="2750514" y="1298451"/>
            <a:ext cx="0" cy="23760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Verbindingslijn 22">
            <a:extLst>
              <a:ext uri="{FF2B5EF4-FFF2-40B4-BE49-F238E27FC236}">
                <a16:creationId xmlns:a16="http://schemas.microsoft.com/office/drawing/2014/main" id="{7121CDF0-C231-2F4D-AEF5-D4087C08F3DE}"/>
              </a:ext>
            </a:extLst>
          </p:cNvPr>
          <p:cNvSpPr/>
          <p:nvPr/>
        </p:nvSpPr>
        <p:spPr>
          <a:xfrm>
            <a:off x="2583336" y="957400"/>
            <a:ext cx="334356" cy="341051"/>
          </a:xfrm>
          <a:prstGeom prst="flowChartConnector">
            <a:avLst/>
          </a:prstGeom>
          <a:solidFill>
            <a:schemeClr val="accent6"/>
          </a:solidFill>
          <a:ln w="12700" cmpd="sng">
            <a:solidFill>
              <a:schemeClr val="accent6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700" dirty="0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67" name="Proces 66">
            <a:extLst>
              <a:ext uri="{FF2B5EF4-FFF2-40B4-BE49-F238E27FC236}">
                <a16:creationId xmlns:a16="http://schemas.microsoft.com/office/drawing/2014/main" id="{353FCC09-7235-FE4C-B307-918E85B55572}"/>
              </a:ext>
            </a:extLst>
          </p:cNvPr>
          <p:cNvSpPr/>
          <p:nvPr/>
        </p:nvSpPr>
        <p:spPr>
          <a:xfrm>
            <a:off x="9636585" y="2372261"/>
            <a:ext cx="1381985" cy="472373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Vul aanvraagbericht berekening BVV aan</a:t>
            </a:r>
          </a:p>
        </p:txBody>
      </p:sp>
      <p:sp>
        <p:nvSpPr>
          <p:cNvPr id="136" name="Proces 135">
            <a:extLst>
              <a:ext uri="{FF2B5EF4-FFF2-40B4-BE49-F238E27FC236}">
                <a16:creationId xmlns:a16="http://schemas.microsoft.com/office/drawing/2014/main" id="{8F7CC26C-8B25-CE41-B86C-97900B2FD46B}"/>
              </a:ext>
            </a:extLst>
          </p:cNvPr>
          <p:cNvSpPr/>
          <p:nvPr/>
        </p:nvSpPr>
        <p:spPr>
          <a:xfrm>
            <a:off x="9636585" y="3124775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Verstuur aanvraagbericht</a:t>
            </a:r>
          </a:p>
        </p:txBody>
      </p:sp>
      <p:sp>
        <p:nvSpPr>
          <p:cNvPr id="138" name="Verbindingslijn 137">
            <a:extLst>
              <a:ext uri="{FF2B5EF4-FFF2-40B4-BE49-F238E27FC236}">
                <a16:creationId xmlns:a16="http://schemas.microsoft.com/office/drawing/2014/main" id="{96D96235-F326-5944-BABD-57FDBD0B8DC8}"/>
              </a:ext>
            </a:extLst>
          </p:cNvPr>
          <p:cNvSpPr/>
          <p:nvPr/>
        </p:nvSpPr>
        <p:spPr>
          <a:xfrm>
            <a:off x="10160399" y="5339392"/>
            <a:ext cx="334356" cy="341051"/>
          </a:xfrm>
          <a:prstGeom prst="flowChartConnector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nl-NL" sz="700" dirty="0">
                <a:solidFill>
                  <a:schemeClr val="bg1"/>
                </a:solidFill>
              </a:rPr>
              <a:t>EINDE</a:t>
            </a:r>
          </a:p>
        </p:txBody>
      </p:sp>
      <p:cxnSp>
        <p:nvCxnSpPr>
          <p:cNvPr id="139" name="Rechte verbindingslijn met pijl 138">
            <a:extLst>
              <a:ext uri="{FF2B5EF4-FFF2-40B4-BE49-F238E27FC236}">
                <a16:creationId xmlns:a16="http://schemas.microsoft.com/office/drawing/2014/main" id="{28600047-0789-B444-8DB5-98ABB11EFD53}"/>
              </a:ext>
            </a:extLst>
          </p:cNvPr>
          <p:cNvCxnSpPr>
            <a:cxnSpLocks/>
            <a:stCxn id="158" idx="2"/>
            <a:endCxn id="138" idx="0"/>
          </p:cNvCxnSpPr>
          <p:nvPr/>
        </p:nvCxnSpPr>
        <p:spPr>
          <a:xfrm>
            <a:off x="10327576" y="5063408"/>
            <a:ext cx="1" cy="27598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99E32FEB-8610-164B-ACD3-ACDF46230259}"/>
              </a:ext>
            </a:extLst>
          </p:cNvPr>
          <p:cNvSpPr txBox="1"/>
          <p:nvPr/>
        </p:nvSpPr>
        <p:spPr>
          <a:xfrm>
            <a:off x="4851549" y="107807"/>
            <a:ext cx="249921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b="1" dirty="0"/>
              <a:t>Proces Berekening </a:t>
            </a:r>
            <a:r>
              <a:rPr lang="nl-NL" b="1" dirty="0" err="1"/>
              <a:t>vBVV</a:t>
            </a:r>
            <a:endParaRPr lang="nl-NL" b="1" dirty="0"/>
          </a:p>
          <a:p>
            <a:pPr algn="ctr"/>
            <a:r>
              <a:rPr lang="nl-NL" sz="1100" dirty="0"/>
              <a:t>versie 03-11-2020</a:t>
            </a:r>
          </a:p>
        </p:txBody>
      </p:sp>
      <p:sp>
        <p:nvSpPr>
          <p:cNvPr id="76" name="Proces 75">
            <a:extLst>
              <a:ext uri="{FF2B5EF4-FFF2-40B4-BE49-F238E27FC236}">
                <a16:creationId xmlns:a16="http://schemas.microsoft.com/office/drawing/2014/main" id="{48EEF11A-A696-4B4E-B22A-B73A582B378B}"/>
              </a:ext>
            </a:extLst>
          </p:cNvPr>
          <p:cNvSpPr/>
          <p:nvPr/>
        </p:nvSpPr>
        <p:spPr>
          <a:xfrm>
            <a:off x="3753596" y="2379995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Partner zelfde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woonadres?</a:t>
            </a:r>
          </a:p>
        </p:txBody>
      </p:sp>
      <p:sp>
        <p:nvSpPr>
          <p:cNvPr id="78" name="Proces 77">
            <a:extLst>
              <a:ext uri="{FF2B5EF4-FFF2-40B4-BE49-F238E27FC236}">
                <a16:creationId xmlns:a16="http://schemas.microsoft.com/office/drawing/2014/main" id="{3BB34C03-D892-224A-8337-69719F946B35}"/>
              </a:ext>
            </a:extLst>
          </p:cNvPr>
          <p:cNvSpPr/>
          <p:nvPr/>
        </p:nvSpPr>
        <p:spPr>
          <a:xfrm>
            <a:off x="4225047" y="1542204"/>
            <a:ext cx="448187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BRP</a:t>
            </a:r>
          </a:p>
        </p:txBody>
      </p:sp>
      <p:sp>
        <p:nvSpPr>
          <p:cNvPr id="151" name="Proces 150">
            <a:extLst>
              <a:ext uri="{FF2B5EF4-FFF2-40B4-BE49-F238E27FC236}">
                <a16:creationId xmlns:a16="http://schemas.microsoft.com/office/drawing/2014/main" id="{E4403EDD-05D1-3E4D-9D6D-7CE6CCD2326B}"/>
              </a:ext>
            </a:extLst>
          </p:cNvPr>
          <p:cNvSpPr/>
          <p:nvPr/>
        </p:nvSpPr>
        <p:spPr>
          <a:xfrm>
            <a:off x="9636584" y="3862138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Verwerk retourbericht</a:t>
            </a:r>
          </a:p>
        </p:txBody>
      </p:sp>
      <p:cxnSp>
        <p:nvCxnSpPr>
          <p:cNvPr id="155" name="Rechte verbindingslijn met pijl 154">
            <a:extLst>
              <a:ext uri="{FF2B5EF4-FFF2-40B4-BE49-F238E27FC236}">
                <a16:creationId xmlns:a16="http://schemas.microsoft.com/office/drawing/2014/main" id="{D794BBD5-8207-274A-9E40-3ECBE9071782}"/>
              </a:ext>
            </a:extLst>
          </p:cNvPr>
          <p:cNvCxnSpPr>
            <a:cxnSpLocks/>
            <a:stCxn id="136" idx="2"/>
            <a:endCxn id="151" idx="0"/>
          </p:cNvCxnSpPr>
          <p:nvPr/>
        </p:nvCxnSpPr>
        <p:spPr>
          <a:xfrm flipH="1">
            <a:off x="10327577" y="3587418"/>
            <a:ext cx="1" cy="27472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Proces 157">
            <a:extLst>
              <a:ext uri="{FF2B5EF4-FFF2-40B4-BE49-F238E27FC236}">
                <a16:creationId xmlns:a16="http://schemas.microsoft.com/office/drawing/2014/main" id="{33BA65B8-935D-2A4A-B072-76A048B1840D}"/>
              </a:ext>
            </a:extLst>
          </p:cNvPr>
          <p:cNvSpPr/>
          <p:nvPr/>
        </p:nvSpPr>
        <p:spPr>
          <a:xfrm>
            <a:off x="9636583" y="4600765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Genereer modelmededeling</a:t>
            </a:r>
          </a:p>
        </p:txBody>
      </p:sp>
      <p:cxnSp>
        <p:nvCxnSpPr>
          <p:cNvPr id="173" name="Rechte verbindingslijn met pijl 172">
            <a:extLst>
              <a:ext uri="{FF2B5EF4-FFF2-40B4-BE49-F238E27FC236}">
                <a16:creationId xmlns:a16="http://schemas.microsoft.com/office/drawing/2014/main" id="{0A27A939-029A-C342-BC93-D3D79B64BC48}"/>
              </a:ext>
            </a:extLst>
          </p:cNvPr>
          <p:cNvCxnSpPr>
            <a:cxnSpLocks/>
            <a:stCxn id="151" idx="2"/>
            <a:endCxn id="158" idx="0"/>
          </p:cNvCxnSpPr>
          <p:nvPr/>
        </p:nvCxnSpPr>
        <p:spPr>
          <a:xfrm flipH="1">
            <a:off x="10327576" y="4324781"/>
            <a:ext cx="1" cy="275984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Proces 59">
            <a:extLst>
              <a:ext uri="{FF2B5EF4-FFF2-40B4-BE49-F238E27FC236}">
                <a16:creationId xmlns:a16="http://schemas.microsoft.com/office/drawing/2014/main" id="{C6652504-3254-524D-981D-885BD050848A}"/>
              </a:ext>
            </a:extLst>
          </p:cNvPr>
          <p:cNvSpPr/>
          <p:nvPr/>
        </p:nvSpPr>
        <p:spPr>
          <a:xfrm>
            <a:off x="5315314" y="1627310"/>
            <a:ext cx="1599144" cy="3656729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61" name="Proces 60">
            <a:extLst>
              <a:ext uri="{FF2B5EF4-FFF2-40B4-BE49-F238E27FC236}">
                <a16:creationId xmlns:a16="http://schemas.microsoft.com/office/drawing/2014/main" id="{E7F06532-76BA-9F4B-AA95-3F7BE89FAC99}"/>
              </a:ext>
            </a:extLst>
          </p:cNvPr>
          <p:cNvSpPr/>
          <p:nvPr/>
        </p:nvSpPr>
        <p:spPr>
          <a:xfrm>
            <a:off x="5409500" y="298577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Voorlopige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teruggaaf aanwezig</a:t>
            </a:r>
          </a:p>
        </p:txBody>
      </p:sp>
      <p:sp>
        <p:nvSpPr>
          <p:cNvPr id="62" name="Proces 61">
            <a:extLst>
              <a:ext uri="{FF2B5EF4-FFF2-40B4-BE49-F238E27FC236}">
                <a16:creationId xmlns:a16="http://schemas.microsoft.com/office/drawing/2014/main" id="{E6CA1552-295F-7840-857A-E2730414E0D9}"/>
              </a:ext>
            </a:extLst>
          </p:cNvPr>
          <p:cNvSpPr/>
          <p:nvPr/>
        </p:nvSpPr>
        <p:spPr>
          <a:xfrm>
            <a:off x="5409499" y="4018013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Verrekening van toeslagen?</a:t>
            </a:r>
          </a:p>
        </p:txBody>
      </p:sp>
      <p:sp>
        <p:nvSpPr>
          <p:cNvPr id="59" name="Proces 58">
            <a:extLst>
              <a:ext uri="{FF2B5EF4-FFF2-40B4-BE49-F238E27FC236}">
                <a16:creationId xmlns:a16="http://schemas.microsoft.com/office/drawing/2014/main" id="{046ADF2E-6F17-5743-88C0-A3558A2C097F}"/>
              </a:ext>
            </a:extLst>
          </p:cNvPr>
          <p:cNvSpPr/>
          <p:nvPr/>
        </p:nvSpPr>
        <p:spPr>
          <a:xfrm>
            <a:off x="5634521" y="1536055"/>
            <a:ext cx="960730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BELASTINGDIENST</a:t>
            </a:r>
          </a:p>
        </p:txBody>
      </p:sp>
      <p:sp>
        <p:nvSpPr>
          <p:cNvPr id="63" name="Proces 62">
            <a:extLst>
              <a:ext uri="{FF2B5EF4-FFF2-40B4-BE49-F238E27FC236}">
                <a16:creationId xmlns:a16="http://schemas.microsoft.com/office/drawing/2014/main" id="{4962ABD9-F410-9344-A0E9-099CE3F56CB8}"/>
              </a:ext>
            </a:extLst>
          </p:cNvPr>
          <p:cNvSpPr/>
          <p:nvPr/>
        </p:nvSpPr>
        <p:spPr>
          <a:xfrm>
            <a:off x="5409499" y="3501338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Verrekening </a:t>
            </a:r>
            <a:br>
              <a:rPr lang="nl-NL" sz="800" dirty="0">
                <a:solidFill>
                  <a:schemeClr val="tx1"/>
                </a:solidFill>
              </a:rPr>
            </a:br>
            <a:r>
              <a:rPr lang="nl-NL" sz="800" dirty="0">
                <a:solidFill>
                  <a:schemeClr val="tx1"/>
                </a:solidFill>
              </a:rPr>
              <a:t>van voorlopige teruggaaf?</a:t>
            </a:r>
          </a:p>
        </p:txBody>
      </p:sp>
      <p:sp>
        <p:nvSpPr>
          <p:cNvPr id="68" name="Proces 67">
            <a:extLst>
              <a:ext uri="{FF2B5EF4-FFF2-40B4-BE49-F238E27FC236}">
                <a16:creationId xmlns:a16="http://schemas.microsoft.com/office/drawing/2014/main" id="{8F5D24C3-4808-4440-AB86-E087615E071F}"/>
              </a:ext>
            </a:extLst>
          </p:cNvPr>
          <p:cNvSpPr/>
          <p:nvPr/>
        </p:nvSpPr>
        <p:spPr>
          <a:xfrm>
            <a:off x="1920452" y="1630841"/>
            <a:ext cx="1599144" cy="3656729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70" name="Proces 69">
            <a:extLst>
              <a:ext uri="{FF2B5EF4-FFF2-40B4-BE49-F238E27FC236}">
                <a16:creationId xmlns:a16="http://schemas.microsoft.com/office/drawing/2014/main" id="{1E507DF9-AD54-9A4F-A93C-1BC6241AB238}"/>
              </a:ext>
            </a:extLst>
          </p:cNvPr>
          <p:cNvSpPr/>
          <p:nvPr/>
        </p:nvSpPr>
        <p:spPr>
          <a:xfrm>
            <a:off x="2270149" y="1536055"/>
            <a:ext cx="960730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DOSSIER</a:t>
            </a:r>
          </a:p>
        </p:txBody>
      </p:sp>
      <p:sp>
        <p:nvSpPr>
          <p:cNvPr id="72" name="Proces 71">
            <a:extLst>
              <a:ext uri="{FF2B5EF4-FFF2-40B4-BE49-F238E27FC236}">
                <a16:creationId xmlns:a16="http://schemas.microsoft.com/office/drawing/2014/main" id="{74A89D2E-61CD-9B4C-83E1-261F1C573CE2}"/>
              </a:ext>
            </a:extLst>
          </p:cNvPr>
          <p:cNvSpPr/>
          <p:nvPr/>
        </p:nvSpPr>
        <p:spPr>
          <a:xfrm>
            <a:off x="2029031" y="1862890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Verblijf in een instelling</a:t>
            </a:r>
          </a:p>
        </p:txBody>
      </p:sp>
      <p:sp>
        <p:nvSpPr>
          <p:cNvPr id="73" name="Proces 72">
            <a:extLst>
              <a:ext uri="{FF2B5EF4-FFF2-40B4-BE49-F238E27FC236}">
                <a16:creationId xmlns:a16="http://schemas.microsoft.com/office/drawing/2014/main" id="{A028403B-3065-2840-A61C-52B069D250F5}"/>
              </a:ext>
            </a:extLst>
          </p:cNvPr>
          <p:cNvSpPr/>
          <p:nvPr/>
        </p:nvSpPr>
        <p:spPr>
          <a:xfrm>
            <a:off x="2027043" y="2379996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Niet-geregistreerd partner</a:t>
            </a:r>
          </a:p>
        </p:txBody>
      </p:sp>
      <p:sp>
        <p:nvSpPr>
          <p:cNvPr id="75" name="Proces 74">
            <a:extLst>
              <a:ext uri="{FF2B5EF4-FFF2-40B4-BE49-F238E27FC236}">
                <a16:creationId xmlns:a16="http://schemas.microsoft.com/office/drawing/2014/main" id="{454FDB28-608B-E042-9A28-E3D0D8E35953}"/>
              </a:ext>
            </a:extLst>
          </p:cNvPr>
          <p:cNvSpPr/>
          <p:nvPr/>
        </p:nvSpPr>
        <p:spPr>
          <a:xfrm>
            <a:off x="7024898" y="1627310"/>
            <a:ext cx="1599144" cy="3656729"/>
          </a:xfrm>
          <a:prstGeom prst="flowChartProcess">
            <a:avLst/>
          </a:prstGeom>
          <a:solidFill>
            <a:schemeClr val="bg1"/>
          </a:solidFill>
          <a:ln w="12700" cmpd="sng">
            <a:solidFill>
              <a:schemeClr val="accent2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176" name="Proces 175">
            <a:extLst>
              <a:ext uri="{FF2B5EF4-FFF2-40B4-BE49-F238E27FC236}">
                <a16:creationId xmlns:a16="http://schemas.microsoft.com/office/drawing/2014/main" id="{CB7A0024-700F-CF4E-B475-91F2C00609E2}"/>
              </a:ext>
            </a:extLst>
          </p:cNvPr>
          <p:cNvSpPr/>
          <p:nvPr/>
        </p:nvSpPr>
        <p:spPr>
          <a:xfrm>
            <a:off x="7556897" y="1536055"/>
            <a:ext cx="448187" cy="150038"/>
          </a:xfrm>
          <a:prstGeom prst="flowChartProcess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DBR</a:t>
            </a:r>
          </a:p>
        </p:txBody>
      </p:sp>
      <p:sp>
        <p:nvSpPr>
          <p:cNvPr id="175" name="Proces 174">
            <a:extLst>
              <a:ext uri="{FF2B5EF4-FFF2-40B4-BE49-F238E27FC236}">
                <a16:creationId xmlns:a16="http://schemas.microsoft.com/office/drawing/2014/main" id="{EFC03CA8-04B9-D148-9EBF-644CED3F8332}"/>
              </a:ext>
            </a:extLst>
          </p:cNvPr>
          <p:cNvSpPr/>
          <p:nvPr/>
        </p:nvSpPr>
        <p:spPr>
          <a:xfrm>
            <a:off x="7125931" y="4520779"/>
            <a:ext cx="1381985" cy="462643"/>
          </a:xfrm>
          <a:prstGeom prst="flowChartProcess">
            <a:avLst/>
          </a:prstGeom>
          <a:solidFill>
            <a:schemeClr val="bg1"/>
          </a:solidFill>
          <a:ln w="1270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tx1"/>
                </a:solidFill>
              </a:rPr>
              <a:t>Lopende beslagen?</a:t>
            </a:r>
          </a:p>
        </p:txBody>
      </p:sp>
      <p:cxnSp>
        <p:nvCxnSpPr>
          <p:cNvPr id="83" name="Rechte verbindingslijn met pijl 82">
            <a:extLst>
              <a:ext uri="{FF2B5EF4-FFF2-40B4-BE49-F238E27FC236}">
                <a16:creationId xmlns:a16="http://schemas.microsoft.com/office/drawing/2014/main" id="{43900C05-F5AA-E144-88C2-64AF27B4A0EB}"/>
              </a:ext>
            </a:extLst>
          </p:cNvPr>
          <p:cNvCxnSpPr>
            <a:cxnSpLocks/>
            <a:stCxn id="73" idx="3"/>
            <a:endCxn id="76" idx="1"/>
          </p:cNvCxnSpPr>
          <p:nvPr/>
        </p:nvCxnSpPr>
        <p:spPr>
          <a:xfrm flipV="1">
            <a:off x="3409028" y="2611317"/>
            <a:ext cx="344568" cy="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Rechte verbindingslijn met pijl 83">
            <a:extLst>
              <a:ext uri="{FF2B5EF4-FFF2-40B4-BE49-F238E27FC236}">
                <a16:creationId xmlns:a16="http://schemas.microsoft.com/office/drawing/2014/main" id="{CDD588D0-83B0-9E42-A19C-E6FDCBE7A4BB}"/>
              </a:ext>
            </a:extLst>
          </p:cNvPr>
          <p:cNvCxnSpPr>
            <a:cxnSpLocks/>
            <a:stCxn id="76" idx="3"/>
            <a:endCxn id="67" idx="1"/>
          </p:cNvCxnSpPr>
          <p:nvPr/>
        </p:nvCxnSpPr>
        <p:spPr>
          <a:xfrm flipV="1">
            <a:off x="5135581" y="2608448"/>
            <a:ext cx="4501004" cy="286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Gebogen verbindingslijn 84">
            <a:extLst>
              <a:ext uri="{FF2B5EF4-FFF2-40B4-BE49-F238E27FC236}">
                <a16:creationId xmlns:a16="http://schemas.microsoft.com/office/drawing/2014/main" id="{1E4F6B97-3C98-1E40-A6DD-341D3CE1CE83}"/>
              </a:ext>
            </a:extLst>
          </p:cNvPr>
          <p:cNvCxnSpPr>
            <a:cxnSpLocks/>
            <a:stCxn id="72" idx="3"/>
            <a:endCxn id="67" idx="0"/>
          </p:cNvCxnSpPr>
          <p:nvPr/>
        </p:nvCxnSpPr>
        <p:spPr>
          <a:xfrm>
            <a:off x="3411016" y="2094212"/>
            <a:ext cx="6916562" cy="278049"/>
          </a:xfrm>
          <a:prstGeom prst="bentConnector2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bogen verbindingslijn 87">
            <a:extLst>
              <a:ext uri="{FF2B5EF4-FFF2-40B4-BE49-F238E27FC236}">
                <a16:creationId xmlns:a16="http://schemas.microsoft.com/office/drawing/2014/main" id="{22C9C11A-3A2F-3040-A9DC-4A88DA4C95F4}"/>
              </a:ext>
            </a:extLst>
          </p:cNvPr>
          <p:cNvCxnSpPr>
            <a:cxnSpLocks/>
            <a:stCxn id="61" idx="3"/>
            <a:endCxn id="67" idx="1"/>
          </p:cNvCxnSpPr>
          <p:nvPr/>
        </p:nvCxnSpPr>
        <p:spPr>
          <a:xfrm flipV="1">
            <a:off x="6791485" y="2608448"/>
            <a:ext cx="2845100" cy="608647"/>
          </a:xfrm>
          <a:prstGeom prst="bentConnector3">
            <a:avLst>
              <a:gd name="adj1" fmla="val 80207"/>
            </a:avLst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bogen verbindingslijn 94">
            <a:extLst>
              <a:ext uri="{FF2B5EF4-FFF2-40B4-BE49-F238E27FC236}">
                <a16:creationId xmlns:a16="http://schemas.microsoft.com/office/drawing/2014/main" id="{DAD88056-AD40-7F49-8714-3FE5DE47C5F0}"/>
              </a:ext>
            </a:extLst>
          </p:cNvPr>
          <p:cNvCxnSpPr>
            <a:cxnSpLocks/>
            <a:stCxn id="63" idx="3"/>
            <a:endCxn id="67" idx="1"/>
          </p:cNvCxnSpPr>
          <p:nvPr/>
        </p:nvCxnSpPr>
        <p:spPr>
          <a:xfrm flipV="1">
            <a:off x="6791484" y="2608448"/>
            <a:ext cx="2845101" cy="1124212"/>
          </a:xfrm>
          <a:prstGeom prst="bentConnector3">
            <a:avLst>
              <a:gd name="adj1" fmla="val 80151"/>
            </a:avLst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Gebogen verbindingslijn 98">
            <a:extLst>
              <a:ext uri="{FF2B5EF4-FFF2-40B4-BE49-F238E27FC236}">
                <a16:creationId xmlns:a16="http://schemas.microsoft.com/office/drawing/2014/main" id="{E503D681-4D56-3B43-877F-BD63A95C91DD}"/>
              </a:ext>
            </a:extLst>
          </p:cNvPr>
          <p:cNvCxnSpPr>
            <a:cxnSpLocks/>
            <a:stCxn id="62" idx="3"/>
            <a:endCxn id="67" idx="1"/>
          </p:cNvCxnSpPr>
          <p:nvPr/>
        </p:nvCxnSpPr>
        <p:spPr>
          <a:xfrm flipV="1">
            <a:off x="6791484" y="2608448"/>
            <a:ext cx="2845101" cy="1640887"/>
          </a:xfrm>
          <a:prstGeom prst="bentConnector3">
            <a:avLst>
              <a:gd name="adj1" fmla="val 80151"/>
            </a:avLst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Gebogen verbindingslijn 110">
            <a:extLst>
              <a:ext uri="{FF2B5EF4-FFF2-40B4-BE49-F238E27FC236}">
                <a16:creationId xmlns:a16="http://schemas.microsoft.com/office/drawing/2014/main" id="{56A05E02-B593-954F-A161-675C14791516}"/>
              </a:ext>
            </a:extLst>
          </p:cNvPr>
          <p:cNvCxnSpPr>
            <a:cxnSpLocks/>
            <a:stCxn id="175" idx="3"/>
            <a:endCxn id="67" idx="1"/>
          </p:cNvCxnSpPr>
          <p:nvPr/>
        </p:nvCxnSpPr>
        <p:spPr>
          <a:xfrm flipV="1">
            <a:off x="8507916" y="2608448"/>
            <a:ext cx="1128669" cy="2143653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Proces 37">
            <a:extLst>
              <a:ext uri="{FF2B5EF4-FFF2-40B4-BE49-F238E27FC236}">
                <a16:creationId xmlns:a16="http://schemas.microsoft.com/office/drawing/2014/main" id="{E1A865B5-1B7E-CD4C-AD20-1CEED3E6B0DA}"/>
              </a:ext>
            </a:extLst>
          </p:cNvPr>
          <p:cNvSpPr/>
          <p:nvPr/>
        </p:nvSpPr>
        <p:spPr>
          <a:xfrm>
            <a:off x="1999371" y="1838440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1.</a:t>
            </a:r>
          </a:p>
        </p:txBody>
      </p:sp>
      <p:sp>
        <p:nvSpPr>
          <p:cNvPr id="39" name="Proces 38">
            <a:extLst>
              <a:ext uri="{FF2B5EF4-FFF2-40B4-BE49-F238E27FC236}">
                <a16:creationId xmlns:a16="http://schemas.microsoft.com/office/drawing/2014/main" id="{DFE0309D-3D7C-924A-AA1F-5ACEC8216FFD}"/>
              </a:ext>
            </a:extLst>
          </p:cNvPr>
          <p:cNvSpPr/>
          <p:nvPr/>
        </p:nvSpPr>
        <p:spPr>
          <a:xfrm>
            <a:off x="2002593" y="2351148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2.1</a:t>
            </a:r>
          </a:p>
        </p:txBody>
      </p: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1628BB8D-7042-3843-A82B-B25BDB3B0BEE}"/>
              </a:ext>
            </a:extLst>
          </p:cNvPr>
          <p:cNvCxnSpPr>
            <a:cxnSpLocks/>
            <a:stCxn id="67" idx="2"/>
            <a:endCxn id="136" idx="0"/>
          </p:cNvCxnSpPr>
          <p:nvPr/>
        </p:nvCxnSpPr>
        <p:spPr>
          <a:xfrm>
            <a:off x="10327578" y="2844634"/>
            <a:ext cx="0" cy="28014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Afbeelding 63">
            <a:extLst>
              <a:ext uri="{FF2B5EF4-FFF2-40B4-BE49-F238E27FC236}">
                <a16:creationId xmlns:a16="http://schemas.microsoft.com/office/drawing/2014/main" id="{48CF941C-0235-1145-A9AF-C177D12C1E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66" r="20037" b="12689"/>
          <a:stretch/>
        </p:blipFill>
        <p:spPr>
          <a:xfrm>
            <a:off x="10667100" y="6154223"/>
            <a:ext cx="1134140" cy="523952"/>
          </a:xfrm>
          <a:prstGeom prst="rect">
            <a:avLst/>
          </a:prstGeom>
        </p:spPr>
      </p:pic>
      <p:sp>
        <p:nvSpPr>
          <p:cNvPr id="40" name="Proces 39">
            <a:extLst>
              <a:ext uri="{FF2B5EF4-FFF2-40B4-BE49-F238E27FC236}">
                <a16:creationId xmlns:a16="http://schemas.microsoft.com/office/drawing/2014/main" id="{B21F4322-9970-7541-BF2E-867943A743DB}"/>
              </a:ext>
            </a:extLst>
          </p:cNvPr>
          <p:cNvSpPr/>
          <p:nvPr/>
        </p:nvSpPr>
        <p:spPr>
          <a:xfrm>
            <a:off x="3729146" y="2351148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2.2</a:t>
            </a:r>
          </a:p>
        </p:txBody>
      </p:sp>
      <p:sp>
        <p:nvSpPr>
          <p:cNvPr id="42" name="Proces 41">
            <a:extLst>
              <a:ext uri="{FF2B5EF4-FFF2-40B4-BE49-F238E27FC236}">
                <a16:creationId xmlns:a16="http://schemas.microsoft.com/office/drawing/2014/main" id="{66EBCEB4-8449-3B40-B471-040758D211E0}"/>
              </a:ext>
            </a:extLst>
          </p:cNvPr>
          <p:cNvSpPr/>
          <p:nvPr/>
        </p:nvSpPr>
        <p:spPr>
          <a:xfrm>
            <a:off x="5382692" y="2954511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3.1</a:t>
            </a:r>
          </a:p>
        </p:txBody>
      </p:sp>
      <p:sp>
        <p:nvSpPr>
          <p:cNvPr id="43" name="Proces 42">
            <a:extLst>
              <a:ext uri="{FF2B5EF4-FFF2-40B4-BE49-F238E27FC236}">
                <a16:creationId xmlns:a16="http://schemas.microsoft.com/office/drawing/2014/main" id="{46C46DCD-9300-124B-BCCC-C8F1649A6A33}"/>
              </a:ext>
            </a:extLst>
          </p:cNvPr>
          <p:cNvSpPr/>
          <p:nvPr/>
        </p:nvSpPr>
        <p:spPr>
          <a:xfrm>
            <a:off x="5384118" y="3474933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3.1</a:t>
            </a:r>
          </a:p>
        </p:txBody>
      </p:sp>
      <p:sp>
        <p:nvSpPr>
          <p:cNvPr id="44" name="Proces 43">
            <a:extLst>
              <a:ext uri="{FF2B5EF4-FFF2-40B4-BE49-F238E27FC236}">
                <a16:creationId xmlns:a16="http://schemas.microsoft.com/office/drawing/2014/main" id="{0B56BA21-714E-994E-AEC6-6A5D7E3E0503}"/>
              </a:ext>
            </a:extLst>
          </p:cNvPr>
          <p:cNvSpPr/>
          <p:nvPr/>
        </p:nvSpPr>
        <p:spPr>
          <a:xfrm>
            <a:off x="5382730" y="3992453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3.2</a:t>
            </a:r>
          </a:p>
        </p:txBody>
      </p:sp>
      <p:sp>
        <p:nvSpPr>
          <p:cNvPr id="45" name="Proces 44">
            <a:extLst>
              <a:ext uri="{FF2B5EF4-FFF2-40B4-BE49-F238E27FC236}">
                <a16:creationId xmlns:a16="http://schemas.microsoft.com/office/drawing/2014/main" id="{3D26731F-DB27-0740-AD71-1C8070D2ACD4}"/>
              </a:ext>
            </a:extLst>
          </p:cNvPr>
          <p:cNvSpPr/>
          <p:nvPr/>
        </p:nvSpPr>
        <p:spPr>
          <a:xfrm>
            <a:off x="7100925" y="4496329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4.</a:t>
            </a:r>
          </a:p>
        </p:txBody>
      </p:sp>
      <p:sp>
        <p:nvSpPr>
          <p:cNvPr id="46" name="Proces 45">
            <a:extLst>
              <a:ext uri="{FF2B5EF4-FFF2-40B4-BE49-F238E27FC236}">
                <a16:creationId xmlns:a16="http://schemas.microsoft.com/office/drawing/2014/main" id="{D445B4B7-CBA8-834C-B71F-571AB3B5AD9D}"/>
              </a:ext>
            </a:extLst>
          </p:cNvPr>
          <p:cNvSpPr/>
          <p:nvPr/>
        </p:nvSpPr>
        <p:spPr>
          <a:xfrm>
            <a:off x="9605507" y="3101800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5.</a:t>
            </a:r>
          </a:p>
        </p:txBody>
      </p:sp>
      <p:sp>
        <p:nvSpPr>
          <p:cNvPr id="47" name="Proces 46">
            <a:extLst>
              <a:ext uri="{FF2B5EF4-FFF2-40B4-BE49-F238E27FC236}">
                <a16:creationId xmlns:a16="http://schemas.microsoft.com/office/drawing/2014/main" id="{D2096CE2-6D06-4F4D-9500-1C08FB530081}"/>
              </a:ext>
            </a:extLst>
          </p:cNvPr>
          <p:cNvSpPr/>
          <p:nvPr/>
        </p:nvSpPr>
        <p:spPr>
          <a:xfrm>
            <a:off x="9605507" y="4577612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6.</a:t>
            </a:r>
          </a:p>
        </p:txBody>
      </p:sp>
      <p:sp>
        <p:nvSpPr>
          <p:cNvPr id="48" name="Proces 47">
            <a:extLst>
              <a:ext uri="{FF2B5EF4-FFF2-40B4-BE49-F238E27FC236}">
                <a16:creationId xmlns:a16="http://schemas.microsoft.com/office/drawing/2014/main" id="{5E265DA0-789B-4E46-BCFE-0662D5CCA8F7}"/>
              </a:ext>
            </a:extLst>
          </p:cNvPr>
          <p:cNvSpPr/>
          <p:nvPr/>
        </p:nvSpPr>
        <p:spPr>
          <a:xfrm>
            <a:off x="9605507" y="3824141"/>
            <a:ext cx="315632" cy="150038"/>
          </a:xfrm>
          <a:prstGeom prst="flowChartProcess">
            <a:avLst/>
          </a:prstGeom>
          <a:solidFill>
            <a:schemeClr val="tx1"/>
          </a:solidFill>
          <a:ln w="127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>
                <a:solidFill>
                  <a:schemeClr val="bg1"/>
                </a:solidFill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34121653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11462</TotalTime>
  <Words>65</Words>
  <Application>Microsoft Macintosh PowerPoint</Application>
  <PresentationFormat>Breedbeeld</PresentationFormat>
  <Paragraphs>29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Bart van Gerven | Aqturion</dc:creator>
  <cp:lastModifiedBy>Bart van Gerven | Aqturion</cp:lastModifiedBy>
  <cp:revision>82</cp:revision>
  <cp:lastPrinted>2020-11-10T08:34:57Z</cp:lastPrinted>
  <dcterms:created xsi:type="dcterms:W3CDTF">2020-10-15T10:37:04Z</dcterms:created>
  <dcterms:modified xsi:type="dcterms:W3CDTF">2020-11-16T14:46:06Z</dcterms:modified>
</cp:coreProperties>
</file>